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27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1A5F-A739-1CCE-8CA3-8EAB683B0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B74C7-6801-9A33-3620-4672F668E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B516C-D4CB-60BA-C351-C470A8CFB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8C71A-7DA7-AE72-934E-B96A7813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63AB0-2F7C-99D4-CEF8-FB3DB495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72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2A75-DB99-AAFD-F020-B9E7B5E9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A54D1-6EE7-1AF2-7DB0-ED82B0D67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0E593-B5E7-7B42-9B82-5CE0C238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3914-EDDE-4CC2-18AC-F69467192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22072-91A2-6332-90CE-48DCF4C5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53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49975-31FA-C47E-2484-1212DF3A2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715FC-CD88-C45D-577C-5F7E65073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92FAB-D46C-8FFF-6A2D-38259BF9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D4FE3-B0B3-1595-0576-C8131904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B532-F8F5-D438-6816-BF56DC18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81EC-6D26-6982-01E3-2FA275D6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F55A-4746-27CA-4FC0-71EF5604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05F26-263B-3B40-7BA6-9733B768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85764-20D4-BC80-6EB7-28962EF6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5A841-BAAD-18EF-A281-405E1C19A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5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BC58-620F-5C73-3D9D-4EF67D43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B1792-444C-3CC2-8075-60FCF26EF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4B5DC-2858-7C91-E2A0-1A4FB884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31950-9CC6-1764-91D8-A12C811AA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AF863-53E3-5122-E613-B5B7B238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3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7987-36F4-EB73-19BE-E391C4D9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2A4-CA45-F918-8F22-81A04A428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CD58B-92C1-67C0-34A2-082911434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E21B7-8415-8D68-4DD4-97EBE84F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F2486-3054-4E9E-1B1C-B60C8970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2107E-5C6C-0B78-3CC9-9681CB67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4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D7DE-F528-24BC-F778-DE5B996AA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3CAAE-CEE8-1724-92D6-2C99B5EF6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3B8A2-2C56-84BD-7649-1A3ED84F3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EC58-4FDD-13CC-9D04-8E88BB232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499937-959A-B2BA-067A-AC017983A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348AE-FC1B-A571-DD26-3EA7AF3D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052291-E9A5-A202-6E62-22C97015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939C6-F7E5-6CAD-6B39-B511C04B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6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3F101-BE9B-E5D3-2DF3-B30FF4A8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12C6F-6837-056D-D9F9-64F2FFF8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4D8C1-CDD7-5E46-D692-036D2BD1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626ED-2EB0-7DB7-8B24-63533D60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3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FBCC1-B4A8-3915-3B46-3202350E1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CAB6D-79CE-2DC0-61F2-62DACCEBD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AC0FE-8B21-8AA5-7B8E-FAF337C6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1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0EAA-4F63-3B83-4044-2FE2BCEF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A5BB0-D2A8-B260-F020-3EA5B13C0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D8CBD-5459-C723-F645-396F55060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9AED0-1069-F605-62FC-01D80C6B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7F061-A54B-C4CF-A258-E17C0714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80375-6A38-BC35-47B6-DF64D246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9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BE17-2BF6-45F6-4038-B821DC1C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0CC74-4C14-3FC6-A180-82C45CD16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15E35-F503-B003-47ED-792B34C5D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467F5-F13A-D1B2-43E9-4EB84C66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CDBA3-17E7-8F5F-65A7-934864B2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5DB69-A1FD-D1AC-7277-F801F5867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9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FE530-E61B-59ED-0FDC-9F7C2C7F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45F60-A082-5F74-CCF1-9768B10C7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E2B0E-277B-B984-CC9B-1660F563A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772CA-7196-AB48-A678-68C2B4B00498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E213C-17AA-CA30-FEE9-A33983021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9799E-C258-317B-F0E2-42C9D927F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94463-F315-364E-A74C-6FD4D98C0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2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856481-C03B-AEDA-8D17-6E9E44E5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0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5B4A90-C8FE-7745-1677-A827F4B1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15" y="643466"/>
            <a:ext cx="90219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9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7316D-D9DF-0146-7B30-113FA2B3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F33B3-1D42-4FFC-2373-6C1384EF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0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8282F6-C195-0306-BC41-E0ADB3487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1"/>
            <a:ext cx="10905066" cy="5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7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3AFC7-B690-E1D2-24BA-B964E9C0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6" y="643466"/>
            <a:ext cx="960528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3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09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241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39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6517F8-2034-AB55-A324-37C666E9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1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46A51-853B-705E-C069-B6148C33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6"/>
            <a:ext cx="101292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36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F1C06C-93BB-BDEF-BA1C-3E7FECB81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CB222-D8DD-35D8-6908-3E011F177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6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011DBB-BE09-AABC-07B4-38B289D4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1" y="643466"/>
            <a:ext cx="103647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441498-3F8D-4A96-941D-EC61A1E52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6" y="643466"/>
            <a:ext cx="102692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0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DF2C1-1756-0132-803A-A449B68A2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3ACCC-920A-0CE4-D996-FC3C3F4F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2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a</cp:lastModifiedBy>
  <cp:revision>1</cp:revision>
  <dcterms:created xsi:type="dcterms:W3CDTF">2026-02-09T12:33:56Z</dcterms:created>
  <dcterms:modified xsi:type="dcterms:W3CDTF">2026-02-09T12:41:56Z</dcterms:modified>
</cp:coreProperties>
</file>